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0" r:id="rId3"/>
    <p:sldId id="391" r:id="rId4"/>
    <p:sldId id="318" r:id="rId5"/>
    <p:sldId id="319" r:id="rId6"/>
    <p:sldId id="320" r:id="rId7"/>
    <p:sldId id="321" r:id="rId8"/>
    <p:sldId id="331" r:id="rId9"/>
    <p:sldId id="322" r:id="rId10"/>
    <p:sldId id="323" r:id="rId11"/>
    <p:sldId id="325" r:id="rId12"/>
    <p:sldId id="326" r:id="rId13"/>
    <p:sldId id="327" r:id="rId14"/>
    <p:sldId id="328" r:id="rId15"/>
    <p:sldId id="329" r:id="rId16"/>
    <p:sldId id="330" r:id="rId17"/>
    <p:sldId id="324" r:id="rId18"/>
    <p:sldId id="380" r:id="rId19"/>
    <p:sldId id="381" r:id="rId20"/>
    <p:sldId id="386" r:id="rId2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9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67" d="100"/>
          <a:sy n="67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1190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6875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86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042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240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626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85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4079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968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092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568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B9AD1-4CB8-400C-90BE-7262246E3624}" type="datetimeFigureOut">
              <a:rPr lang="ar-SA" smtClean="0"/>
              <a:t>01/05/43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EC202-0496-45FB-B4FD-33914A4711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522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648200" y="3522980"/>
            <a:ext cx="7543800" cy="202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ar-SA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29LT Bukra Bold Italic" panose="000B0903020204020204" pitchFamily="34" charset="-78"/>
                <a:cs typeface="29LT Bukra Bold Italic" panose="000B0903020204020204" pitchFamily="34" charset="-78"/>
              </a:rPr>
              <a:t>حقيبة ادخال البيانات ومعالجة النصوص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29LT Bukra Bold Italic" panose="000B0903020204020204" pitchFamily="34" charset="-78"/>
              <a:cs typeface="29LT Bukra Bold Italic" panose="000B09030202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937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3080" y="1600201"/>
            <a:ext cx="6050280" cy="792479"/>
          </a:xfrm>
        </p:spPr>
        <p:txBody>
          <a:bodyPr>
            <a:normAutofit fontScale="90000"/>
          </a:bodyPr>
          <a:lstStyle/>
          <a:p>
            <a:r>
              <a:rPr lang="ar-SA" sz="7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تعريف بالحاسب الآلي</a:t>
            </a:r>
            <a:endParaRPr lang="en-US" sz="7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49705" y="1082041"/>
            <a:ext cx="3693796" cy="761048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82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72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الأولى</a:t>
            </a:r>
            <a:endParaRPr lang="en-US" sz="7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821305" y="2610803"/>
            <a:ext cx="721995" cy="903921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069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65529" y="573205"/>
            <a:ext cx="908192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u="sng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</a:t>
            </a:r>
          </a:p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التعرف على جهاز الحاسوب ومكونات الحاسوب الرئيسية</a:t>
            </a:r>
          </a:p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التعرف على مكونات و أجزاء اللوحة الام</a:t>
            </a:r>
          </a:p>
          <a:p>
            <a:pPr algn="r" rtl="1"/>
            <a:endParaRPr lang="ar-SA" sz="2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SA" sz="2800" b="1" dirty="0" smtClean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600" b="1" u="sng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الوقت المتوقع : </a:t>
            </a:r>
          </a:p>
          <a:p>
            <a:pPr algn="r" rtl="1"/>
            <a:endParaRPr lang="ar-SA" sz="2800" b="1" dirty="0" smtClean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SA" sz="2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SA" sz="2800" b="1" dirty="0" smtClean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600" b="1" u="sng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الوسائل المساعدة </a:t>
            </a:r>
          </a:p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قلم + دفتر </a:t>
            </a:r>
          </a:p>
          <a:p>
            <a:pPr algn="r" rtl="1"/>
            <a:endParaRPr lang="ar-SA" sz="2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8067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7422" y="-76589"/>
            <a:ext cx="8825658" cy="1205349"/>
          </a:xfrm>
        </p:spPr>
        <p:txBody>
          <a:bodyPr/>
          <a:lstStyle/>
          <a:p>
            <a:pPr algn="ctr" rtl="1"/>
            <a:r>
              <a:rPr lang="ar-SA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تعريف بالحاسب الآلي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9378" y="1128760"/>
            <a:ext cx="5417016" cy="544198"/>
          </a:xfrm>
        </p:spPr>
        <p:txBody>
          <a:bodyPr>
            <a:normAutofit fontScale="92500" lnSpcReduction="10000"/>
          </a:bodyPr>
          <a:lstStyle/>
          <a:p>
            <a:r>
              <a:rPr lang="en-US" sz="4000" b="1" dirty="0" smtClean="0"/>
              <a:t>Computer Introduction</a:t>
            </a:r>
            <a:endParaRPr lang="en-US" sz="4000" b="1" dirty="0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259" y="2392291"/>
            <a:ext cx="5488431" cy="32528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4380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96009" y="466525"/>
            <a:ext cx="9081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</a:t>
            </a:r>
          </a:p>
          <a:p>
            <a:pPr algn="r" rtl="1"/>
            <a:endParaRPr lang="ar-SA" sz="3600" b="1" u="sng" dirty="0" smtClean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التعرف على جهاز الحاسوب ومكونات الحاسوب الرئيسية</a:t>
            </a:r>
          </a:p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التعرف على مكونات و أجزاء اللوحة الام</a:t>
            </a:r>
          </a:p>
          <a:p>
            <a:pPr algn="r" rtl="1"/>
            <a:endParaRPr lang="ar-SA" sz="2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SA" sz="2800" b="1" dirty="0" smtClean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600" b="1" u="sng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الوقت المتوقع : </a:t>
            </a:r>
          </a:p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ساعتان </a:t>
            </a:r>
          </a:p>
          <a:p>
            <a:pPr algn="r" rtl="1"/>
            <a:endParaRPr lang="ar-SA" sz="2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SA" sz="2800" b="1" dirty="0" smtClean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600" b="1" u="sng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الوسائل المساعدة </a:t>
            </a:r>
          </a:p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قلم + دفتر </a:t>
            </a:r>
          </a:p>
          <a:p>
            <a:pPr algn="r" rtl="1"/>
            <a:endParaRPr lang="ar-SA" sz="2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036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8059" y="1402080"/>
            <a:ext cx="9394613" cy="439275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387422" y="-76589"/>
            <a:ext cx="6765250" cy="120534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تعريف بالحاسب الآلي</a:t>
            </a:r>
            <a:endParaRPr lang="en-US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2451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4068" y="1645921"/>
            <a:ext cx="9937229" cy="363831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387422" y="-76589"/>
            <a:ext cx="6765250" cy="120534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تعريف بالحاسب الآلي</a:t>
            </a:r>
            <a:endParaRPr lang="en-US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3805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7995" y="2330684"/>
            <a:ext cx="8063325" cy="236654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387422" y="-76589"/>
            <a:ext cx="6765250" cy="120534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مكونات الحاسب الآلي</a:t>
            </a:r>
            <a:endParaRPr lang="en-US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7181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573" y="132269"/>
            <a:ext cx="9285027" cy="2253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3800" y="2061167"/>
            <a:ext cx="9686519" cy="430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36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721893" y="28077"/>
            <a:ext cx="9686641" cy="3435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510352" y="3463762"/>
            <a:ext cx="10109721" cy="33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70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39" y="1513480"/>
            <a:ext cx="11104337" cy="16391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532" b="4151"/>
          <a:stretch/>
        </p:blipFill>
        <p:spPr>
          <a:xfrm>
            <a:off x="3807725" y="2923180"/>
            <a:ext cx="4971694" cy="3673083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6520643" y="378338"/>
            <a:ext cx="46650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المكونات المادية –وحدات المعالجة</a:t>
            </a:r>
            <a:endParaRPr lang="ar-SA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009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893" y="708375"/>
            <a:ext cx="6368244" cy="586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76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313" y="372042"/>
            <a:ext cx="8487699" cy="614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20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121" y="304230"/>
            <a:ext cx="5604399" cy="4873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553"/>
          <a:stretch/>
        </p:blipFill>
        <p:spPr>
          <a:xfrm>
            <a:off x="5536583" y="791569"/>
            <a:ext cx="6496050" cy="27137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2011"/>
          <a:stretch/>
        </p:blipFill>
        <p:spPr>
          <a:xfrm>
            <a:off x="0" y="3179927"/>
            <a:ext cx="6477000" cy="343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75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8167" y="258525"/>
            <a:ext cx="9459347" cy="6285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099" y="887104"/>
            <a:ext cx="9468415" cy="11044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948" y="2620086"/>
            <a:ext cx="9231440" cy="186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72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4013" y="303591"/>
            <a:ext cx="4225976" cy="6244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316" y="928048"/>
            <a:ext cx="7770694" cy="25044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708" y="3657458"/>
            <a:ext cx="606742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1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7625"/>
          <a:stretch/>
        </p:blipFill>
        <p:spPr>
          <a:xfrm>
            <a:off x="2026920" y="988637"/>
            <a:ext cx="9638375" cy="416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57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7" y="3439235"/>
            <a:ext cx="3932237" cy="2689059"/>
          </a:xfrm>
        </p:spPr>
        <p:txBody>
          <a:bodyPr>
            <a:normAutofit/>
          </a:bodyPr>
          <a:lstStyle/>
          <a:p>
            <a:pPr algn="just" rtl="1"/>
            <a:r>
              <a:rPr lang="ar-SA" sz="3200" dirty="0" smtClean="0"/>
              <a:t>أي برنامج أو كود يكون كل مهامه أو احدها  عمل خبيث من تجسس أو تخريب أو استنزاف للموارد.</a:t>
            </a:r>
            <a:endParaRPr lang="ar-SA" sz="3200" dirty="0"/>
          </a:p>
        </p:txBody>
      </p:sp>
      <p:pic>
        <p:nvPicPr>
          <p:cNvPr id="9218" name="Picture 2" descr="Virus on the internet Free Vector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 bwMode="auto">
          <a:xfrm>
            <a:off x="5551677" y="1601830"/>
            <a:ext cx="617220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7963766" y="321188"/>
            <a:ext cx="31790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البرمجيات الخبيثة</a:t>
            </a:r>
            <a:endParaRPr lang="ar-SA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623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736116" y="2636315"/>
            <a:ext cx="4773754" cy="3811588"/>
          </a:xfrm>
        </p:spPr>
        <p:txBody>
          <a:bodyPr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SA" sz="2400" dirty="0" smtClean="0"/>
              <a:t>الفيروسات </a:t>
            </a:r>
            <a:r>
              <a:rPr lang="en-US" sz="2400" dirty="0" smtClean="0"/>
              <a:t>Viruses</a:t>
            </a:r>
            <a:endParaRPr lang="ar-SA" sz="2400" dirty="0" smtClean="0"/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SA" sz="2400" dirty="0" smtClean="0"/>
              <a:t>الديدان </a:t>
            </a:r>
            <a:r>
              <a:rPr lang="en-US" sz="2400" dirty="0" smtClean="0"/>
              <a:t>Worms</a:t>
            </a:r>
            <a:endParaRPr lang="ar-SA" sz="2400" dirty="0" smtClean="0"/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SA" sz="2400" dirty="0" smtClean="0"/>
              <a:t>احصنة طروادة</a:t>
            </a:r>
            <a:r>
              <a:rPr lang="en-US" sz="2400" dirty="0" smtClean="0"/>
              <a:t>  Trojan Horses  </a:t>
            </a:r>
            <a:endParaRPr lang="ar-SA" sz="2400" dirty="0" smtClean="0"/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SA" sz="2400" dirty="0" smtClean="0"/>
              <a:t>رسائل الاصطياد الخادعة </a:t>
            </a:r>
            <a:r>
              <a:rPr lang="en-US" sz="2400" dirty="0" smtClean="0"/>
              <a:t>phishing</a:t>
            </a:r>
            <a:endParaRPr lang="ar-SA" sz="2400" dirty="0" smtClean="0"/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SA" sz="2400" dirty="0" smtClean="0"/>
              <a:t>برامج تجسس </a:t>
            </a:r>
            <a:r>
              <a:rPr lang="en-US" sz="2400" dirty="0" smtClean="0"/>
              <a:t>Spyware</a:t>
            </a:r>
            <a:endParaRPr lang="ar-SA" sz="2400" dirty="0" smtClean="0"/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SA" sz="2400" dirty="0" smtClean="0"/>
              <a:t>برامج إعلانية </a:t>
            </a:r>
            <a:r>
              <a:rPr lang="en-US" sz="2400" dirty="0" smtClean="0"/>
              <a:t>Adware</a:t>
            </a:r>
            <a:endParaRPr lang="ar-SA" sz="2400" dirty="0" smtClean="0"/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SA" sz="2400" dirty="0" smtClean="0"/>
              <a:t>برنامج تسجيل نقرات لوحة المفاتيح </a:t>
            </a:r>
            <a:r>
              <a:rPr lang="en-US" sz="2400" dirty="0" smtClean="0"/>
              <a:t>Keystroke Logger</a:t>
            </a:r>
            <a:endParaRPr lang="ar-SA" sz="2400" dirty="0"/>
          </a:p>
        </p:txBody>
      </p:sp>
      <p:pic>
        <p:nvPicPr>
          <p:cNvPr id="11268" name="Picture 4" descr="Isometric hacker set with isolated conceptual images with pictogram icons images of computer peripherals and people vector illustration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278" y="1741663"/>
            <a:ext cx="4833332" cy="4825611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7963766" y="321188"/>
            <a:ext cx="31790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البرمجيات الخبيثة</a:t>
            </a:r>
            <a:endParaRPr lang="ar-SA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949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698" y="-215998"/>
            <a:ext cx="8539302" cy="281331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91315" y="602785"/>
            <a:ext cx="4284260" cy="945060"/>
          </a:xfrm>
        </p:spPr>
        <p:txBody>
          <a:bodyPr>
            <a:normAutofit/>
          </a:bodyPr>
          <a:lstStyle/>
          <a:p>
            <a:r>
              <a:rPr lang="ar-SA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تدريب الوحدة الأولى</a:t>
            </a:r>
            <a:endParaRPr lang="en-US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427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3352</TotalTime>
  <Words>132</Words>
  <Application>Microsoft Office PowerPoint</Application>
  <PresentationFormat>ملء الشاشة</PresentationFormat>
  <Paragraphs>44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8" baseType="lpstr">
      <vt:lpstr>29LT Bukra Bold Italic</vt:lpstr>
      <vt:lpstr>Arial</vt:lpstr>
      <vt:lpstr>Calibri</vt:lpstr>
      <vt:lpstr>Calibri Light</vt:lpstr>
      <vt:lpstr>Sakkal Majalla</vt:lpstr>
      <vt:lpstr>Times New Roman</vt:lpstr>
      <vt:lpstr>Wingdings</vt:lpstr>
      <vt:lpstr>نسق Office</vt:lpstr>
      <vt:lpstr>عرض تقديمي في PowerPoint</vt:lpstr>
      <vt:lpstr>تعريف بالحاسب الآلي</vt:lpstr>
      <vt:lpstr>عرض تقديمي في PowerPoint</vt:lpstr>
      <vt:lpstr>تعريف بالحاسب الآلي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تدريب الوحدة الأولى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braa siddig</dc:creator>
  <cp:lastModifiedBy>braa siddig</cp:lastModifiedBy>
  <cp:revision>87</cp:revision>
  <dcterms:created xsi:type="dcterms:W3CDTF">2021-11-30T16:02:55Z</dcterms:created>
  <dcterms:modified xsi:type="dcterms:W3CDTF">2021-12-05T07:39:02Z</dcterms:modified>
</cp:coreProperties>
</file>